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61" autoAdjust="0"/>
    <p:restoredTop sz="94660"/>
  </p:normalViewPr>
  <p:slideViewPr>
    <p:cSldViewPr snapToGrid="0">
      <p:cViewPr varScale="1">
        <p:scale>
          <a:sx n="87" d="100"/>
          <a:sy n="87" d="100"/>
        </p:scale>
        <p:origin x="84" y="5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F1E175-46B1-4F42-8C21-BD03B084B4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233CAF4-15BF-49A3-B4D7-50C4ED5C33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8B930A4-5D9C-48B7-B636-8E419C41D8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49A2F-5263-485F-B158-8252EC320328}" type="datetimeFigureOut">
              <a:rPr lang="pt-BR" smtClean="0"/>
              <a:t>15/10/2022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4574C48-D18D-461D-8023-CAD9E6BA7D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B84783E-B21F-4FB1-92CB-AC94388529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D01AF-7D66-4F2B-99CA-3E69C82A7FD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934280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E102472-644A-49E5-AA26-AAA380F1EF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E3A231E1-4DEE-4146-ABE1-9F18B502EF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A0CE75D-1987-4128-842F-F268CF2745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49A2F-5263-485F-B158-8252EC320328}" type="datetimeFigureOut">
              <a:rPr lang="pt-BR" smtClean="0"/>
              <a:t>15/10/2022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D831913-CFF3-431E-BE05-5366BFE82A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FCC038A-2A78-4164-8F58-B9DB2A0B13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D01AF-7D66-4F2B-99CA-3E69C82A7FD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622822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6A77B19-7BA8-4BEB-897E-A7D19BA6F6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409BEE79-19AC-4142-8D38-9EB9E82034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C3979D6-770D-4348-969B-619E811F9C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49A2F-5263-485F-B158-8252EC320328}" type="datetimeFigureOut">
              <a:rPr lang="pt-BR" smtClean="0"/>
              <a:t>15/10/2022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414F5BE-C5EF-434E-8263-83DF25C8E1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232967F-136D-425C-813D-748D197AD6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D01AF-7D66-4F2B-99CA-3E69C82A7FD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821262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17A0B6-E677-4959-96D9-D9BE6CA9C9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365D800-8266-49BF-8F6D-7376FDB95C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38E92CB-3181-49EE-A513-C74C5939CE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49A2F-5263-485F-B158-8252EC320328}" type="datetimeFigureOut">
              <a:rPr lang="pt-BR" smtClean="0"/>
              <a:t>15/10/2022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10A549F-F998-4FCE-8E8A-B4DA1B8E71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A8A9F31-AD19-412C-8DB1-47B5A46C7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D01AF-7D66-4F2B-99CA-3E69C82A7FD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98424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DCEA3D6-2D42-4B48-971B-C7EDD5A650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8CBD98A-E01E-433D-9F47-041490F844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3E22C9E-DA89-4DB8-B1B8-AA873BD7F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49A2F-5263-485F-B158-8252EC320328}" type="datetimeFigureOut">
              <a:rPr lang="pt-BR" smtClean="0"/>
              <a:t>15/10/2022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A6EA532-9549-49B2-82DA-69B2363479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FB63D05-448E-4E61-9737-8CC079000E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D01AF-7D66-4F2B-99CA-3E69C82A7FD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965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B7F222-CDF1-4D3D-A8A2-646E53B4EC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8844689-71F8-4A37-96A3-B4126EDD703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5E52BAC-2093-49C5-AFBB-2D86F3C5A9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BC30DF0-106A-4093-99C1-0766CF871F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49A2F-5263-485F-B158-8252EC320328}" type="datetimeFigureOut">
              <a:rPr lang="pt-BR" smtClean="0"/>
              <a:t>15/10/2022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888D7A7B-9087-4B0B-90E1-792402F188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C5F77075-A621-4E07-87F1-CF5C7298CC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D01AF-7D66-4F2B-99CA-3E69C82A7FD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351813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57B24C-C23C-4F8F-B05B-4CA5655D41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80F8704-33AC-40CF-BBB2-E10ACD7A29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9CCFCB33-DBBE-4D88-A2A8-6EC2BBDC07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5CBD4AE2-BBE7-4851-928C-7EF77B8179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2B649918-76E2-45B1-AC00-DD6A821552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DFF549F5-0E15-4B5A-8805-0B1004BC0D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49A2F-5263-485F-B158-8252EC320328}" type="datetimeFigureOut">
              <a:rPr lang="pt-BR" smtClean="0"/>
              <a:t>15/10/2022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884534F0-6B12-48C0-9993-D69D2A4654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19C26136-F02C-4345-AFD5-B7026507BD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D01AF-7D66-4F2B-99CA-3E69C82A7FD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02248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038671-DDF3-4B38-BAB3-6C0AE94697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487084B8-1980-48AE-994C-8A1500E04D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49A2F-5263-485F-B158-8252EC320328}" type="datetimeFigureOut">
              <a:rPr lang="pt-BR" smtClean="0"/>
              <a:t>15/10/2022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1E38CB3E-875A-4D7A-81C4-00BE40A472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13485133-55AE-4603-A5EE-9959DCD70C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D01AF-7D66-4F2B-99CA-3E69C82A7FD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05352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7E97EAE3-4F89-4CB3-A864-E743117525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49A2F-5263-485F-B158-8252EC320328}" type="datetimeFigureOut">
              <a:rPr lang="pt-BR" smtClean="0"/>
              <a:t>15/10/2022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66CCC4F0-DCB3-41BA-BEB7-B659EAB301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1435C679-1DE7-4C38-83FE-4331BD35F1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D01AF-7D66-4F2B-99CA-3E69C82A7FD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416232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7846B8-73E7-4DC4-A016-6B32E6DC4B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6E30CBA-D9FF-4FEF-9E63-824B6E16C4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1944938D-66C9-490E-948E-A5C3870976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2E4D788E-2FEC-4D1C-92D4-60436CC6EC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49A2F-5263-485F-B158-8252EC320328}" type="datetimeFigureOut">
              <a:rPr lang="pt-BR" smtClean="0"/>
              <a:t>15/10/2022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6F1A82D3-B695-403F-B52F-C4FACA37E6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F87D2E5A-FABF-451C-9F39-189FBA194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D01AF-7D66-4F2B-99CA-3E69C82A7FD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18397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88C588-70C7-471A-B3D7-8A7E120664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164769D8-1282-41F3-80E0-BF6F3C7581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EA85F841-0741-4AAB-93BA-8A6CE1E2C6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AAB53E9D-32C3-49EB-BAE6-E5C6026B10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49A2F-5263-485F-B158-8252EC320328}" type="datetimeFigureOut">
              <a:rPr lang="pt-BR" smtClean="0"/>
              <a:t>15/10/2022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A020153-B519-4D9F-A0AC-69552CAA64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FA9F5C4-74AD-4DAF-849B-4125D08EF5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D01AF-7D66-4F2B-99CA-3E69C82A7FD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5000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F5E8DF90-592F-4DC2-9DA4-B9528A7100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4BCE836-164C-4EB6-8A40-A62AC1D4D6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6C29F0F-57A1-47E1-B3AD-BBB0F8FB87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849A2F-5263-485F-B158-8252EC320328}" type="datetimeFigureOut">
              <a:rPr lang="pt-BR" smtClean="0"/>
              <a:t>15/10/2022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987AD53-1768-438D-ADA6-979D740267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B42BBE4-6FA5-457A-BDAC-2C4988C81B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5D01AF-7D66-4F2B-99CA-3E69C82A7FD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00798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ço Reservado para Conteúdo 4">
            <a:extLst>
              <a:ext uri="{FF2B5EF4-FFF2-40B4-BE49-F238E27FC236}">
                <a16:creationId xmlns:a16="http://schemas.microsoft.com/office/drawing/2014/main" id="{C267B1E8-4EBD-4343-9578-0AF367D481AF}"/>
              </a:ext>
            </a:extLst>
          </p:cNvPr>
          <p:cNvPicPr>
            <a:picLocks noGrp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333"/>
          <a:stretch/>
        </p:blipFill>
        <p:spPr bwMode="auto">
          <a:xfrm>
            <a:off x="20" y="10"/>
            <a:ext cx="12191980" cy="6857990"/>
          </a:xfrm>
          <a:prstGeom prst="rect">
            <a:avLst/>
          </a:prstGeom>
          <a:noFill/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37C89E4B-3C9F-44B9-8B86-D9E3D112D8E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320142"/>
            <a:ext cx="12192000" cy="736551"/>
          </a:xfrm>
          <a:prstGeom prst="rect">
            <a:avLst/>
          </a:prstGeom>
          <a:solidFill>
            <a:schemeClr val="bg1">
              <a:alpha val="9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ítulo 5">
            <a:extLst>
              <a:ext uri="{FF2B5EF4-FFF2-40B4-BE49-F238E27FC236}">
                <a16:creationId xmlns:a16="http://schemas.microsoft.com/office/drawing/2014/main" id="{B0ABB474-DAC8-452A-A7F6-01084701D8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4665" y="5497417"/>
            <a:ext cx="3967315" cy="103558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1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PLANEJAMENTO ESTRATÉGICO </a:t>
            </a:r>
            <a:br>
              <a:rPr lang="en-US" sz="1000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en-US" sz="1000" b="1" i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Extrato</a:t>
            </a:r>
            <a:r>
              <a:rPr lang="en-US" sz="1000" b="1" i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do Plano </a:t>
            </a:r>
            <a:r>
              <a:rPr lang="en-US" sz="1000" b="1" i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Anual</a:t>
            </a:r>
            <a:r>
              <a:rPr lang="en-US" sz="1000" b="1" i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SEF 2021  </a:t>
            </a:r>
            <a:br>
              <a:rPr lang="en-US" sz="1000" b="1" i="1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en-US" sz="1000" b="1" i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Resultado-chave</a:t>
            </a:r>
            <a:r>
              <a:rPr lang="en-US" sz="1000" b="1" i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para a Controladoria Setorial - CS/SEF</a:t>
            </a:r>
            <a:br>
              <a:rPr lang="en-US" sz="1000" b="1" i="1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en-US" sz="1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 </a:t>
            </a:r>
            <a:br>
              <a:rPr lang="en-US" sz="1000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endParaRPr lang="en-US" sz="1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A2EAA10-076F-46BD-8F0F-B9A2FB77A85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5241983"/>
            <a:ext cx="12192000" cy="0"/>
          </a:xfrm>
          <a:prstGeom prst="line">
            <a:avLst/>
          </a:prstGeom>
          <a:ln w="41275">
            <a:solidFill>
              <a:schemeClr val="bg1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891E407-403B-4764-86C9-33A56D3BCAA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34852"/>
            <a:ext cx="12192000" cy="0"/>
          </a:xfrm>
          <a:prstGeom prst="line">
            <a:avLst/>
          </a:prstGeom>
          <a:ln w="41275">
            <a:solidFill>
              <a:schemeClr val="bg1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1557359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2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PLANEJAMENTO ESTRATÉGICO  Extrato do Plano Anual SEF 2021   Resultado-chave para a Controladoria Setorial - CS/SEF  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PROGRAMA DE GESTÃO E MELHORIA DA QUALIDADE PGMQ</dc:title>
  <dc:creator>Ellen Silveira Reis</dc:creator>
  <cp:lastModifiedBy>Ellen Silveira Reis</cp:lastModifiedBy>
  <cp:revision>3</cp:revision>
  <dcterms:created xsi:type="dcterms:W3CDTF">2022-10-16T00:26:16Z</dcterms:created>
  <dcterms:modified xsi:type="dcterms:W3CDTF">2022-10-16T01:12:24Z</dcterms:modified>
</cp:coreProperties>
</file>