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1E175-46B1-4F42-8C21-BD03B084B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33CAF4-15BF-49A3-B4D7-50C4ED5C3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B930A4-5D9C-48B7-B636-8E419C41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574C48-D18D-461D-8023-CAD9E6BA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84783E-B21F-4FB1-92CB-AC943885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42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02472-644A-49E5-AA26-AAA380F1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A231E1-4DEE-4146-ABE1-9F18B502E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0CE75D-1987-4128-842F-F268CF27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831913-CFF3-431E-BE05-5366BFE8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CC038A-2A78-4164-8F58-B9DB2A0B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28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A77B19-7BA8-4BEB-897E-A7D19BA6F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9BEE79-19AC-4142-8D38-9EB9E8203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3979D6-770D-4348-969B-619E811F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14F5BE-C5EF-434E-8263-83DF25C8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32967F-136D-425C-813D-748D197A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1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7A0B6-E677-4959-96D9-D9BE6CA9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65D800-8266-49BF-8F6D-7376FDB95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8E92CB-3181-49EE-A513-C74C5939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0A549F-F998-4FCE-8E8A-B4DA1B8E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8A9F31-AD19-412C-8DB1-47B5A46C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42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EA3D6-2D42-4B48-971B-C7EDD5A65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CBD98A-E01E-433D-9F47-041490F84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E22C9E-DA89-4DB8-B1B8-AA873BD7F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6EA532-9549-49B2-82DA-69B23634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B63D05-448E-4E61-9737-8CC07900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6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F222-CDF1-4D3D-A8A2-646E53B4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844689-71F8-4A37-96A3-B4126EDD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E52BAC-2093-49C5-AFBB-2D86F3C5A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C30DF0-106A-4093-99C1-0766CF871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8D7A7B-9087-4B0B-90E1-792402F1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F77075-A621-4E07-87F1-CF5C7298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18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7B24C-C23C-4F8F-B05B-4CA5655D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0F8704-33AC-40CF-BBB2-E10ACD7A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CFCB33-DBBE-4D88-A2A8-6EC2BBDC0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CBD4AE2-BBE7-4851-928C-7EF77B817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649918-76E2-45B1-AC00-DD6A82155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FF549F5-0E15-4B5A-8805-0B1004BC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84534F0-6B12-48C0-9993-D69D2A465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9C26136-F02C-4345-AFD5-B7026507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24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38671-DDF3-4B38-BAB3-6C0AE946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87084B8-1980-48AE-994C-8A1500E0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38CB3E-875A-4D7A-81C4-00BE40A4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3485133-55AE-4603-A5EE-9959DCD7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35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E97EAE3-4F89-4CB3-A864-E74311752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6CCC4F0-DCB3-41BA-BEB7-B659EAB3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35C679-1DE7-4C38-83FE-4331BD35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62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846B8-73E7-4DC4-A016-6B32E6DC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30CBA-D9FF-4FEF-9E63-824B6E16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44938D-66C9-490E-948E-A5C387097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4D788E-2FEC-4D1C-92D4-60436CC6E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1A82D3-B695-403F-B52F-C4FACA37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7D2E5A-FABF-451C-9F39-189FBA19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3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8C588-70C7-471A-B3D7-8A7E1206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4769D8-1282-41F3-80E0-BF6F3C758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85F841-0741-4AAB-93BA-8A6CE1E2C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B53E9D-32C3-49EB-BAE6-E5C6026B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020153-B519-4D9F-A0AC-69552CAA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A9F5C4-74AD-4DAF-849B-4125D08E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00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E8DF90-592F-4DC2-9DA4-B9528A71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BCE836-164C-4EB6-8A40-A62AC1D4D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C29F0F-57A1-47E1-B3AD-BBB0F8FB8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9A2F-5263-485F-B158-8252EC320328}" type="datetimeFigureOut">
              <a:rPr lang="pt-BR" smtClean="0"/>
              <a:t>15/10/2022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87AD53-1768-438D-ADA6-979D74026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42BBE4-6FA5-457A-BDAC-2C4988C81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01AF-7D66-4F2B-99CA-3E69C82A7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07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267B1E8-4EBD-4343-9578-0AF367D481A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0ABB474-DAC8-452A-A7F6-01084701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4665" y="5497417"/>
            <a:ext cx="3967315" cy="10355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PLANEJAMENTO ESTRATÉGICO </a:t>
            </a:r>
            <a:b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0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Extrato</a:t>
            </a:r>
            <a:r>
              <a:rPr lang="en-US" sz="1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 Plano </a:t>
            </a:r>
            <a:r>
              <a:rPr lang="en-US" sz="10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Anual</a:t>
            </a:r>
            <a:r>
              <a:rPr lang="en-US" sz="1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SEF 2021  </a:t>
            </a:r>
            <a:br>
              <a:rPr lang="en-US" sz="1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0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Resultado-chave</a:t>
            </a:r>
            <a:r>
              <a:rPr lang="en-US" sz="1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para a Controladoria Setorial - CS/SEF</a:t>
            </a:r>
            <a:br>
              <a:rPr lang="en-US" sz="1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b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573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PLANEJAMENTO ESTRATÉGICO  Extrato do Plano Anual SEF 2021   Resultado-chave para a Controladoria Setorial - CS/SEF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GESTÃO E MELHORIA DA QUALIDADE PGMQ</dc:title>
  <dc:creator>Ellen Silveira Reis</dc:creator>
  <cp:lastModifiedBy>Ellen Silveira Reis</cp:lastModifiedBy>
  <cp:revision>3</cp:revision>
  <dcterms:created xsi:type="dcterms:W3CDTF">2022-10-16T00:26:16Z</dcterms:created>
  <dcterms:modified xsi:type="dcterms:W3CDTF">2022-10-16T01:12:24Z</dcterms:modified>
</cp:coreProperties>
</file>